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60" r:id="rId3"/>
  </p:sldMasterIdLst>
  <p:notesMasterIdLst>
    <p:notesMasterId r:id="rId4"/>
  </p:notesMasterIdLst>
  <p:sldIdLst>
    <p:sldId id="256" r:id="rId5"/>
  </p:sldIdLst>
  <p:sldSz cy="5670550" cx="10080625"/>
  <p:notesSz cx="7772400" cy="100584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:notes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1:notes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x">
  <p:cSld name="TITLE_AND_BODY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" name="Google Shape;10;p2"/>
          <p:cNvSpPr txBox="1"/>
          <p:nvPr>
            <p:ph idx="1" type="subTitle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 over Content" type="objOverTx">
  <p:cSld name="OBJECT_OVER_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1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11"/>
          <p:cNvSpPr txBox="1"/>
          <p:nvPr>
            <p:ph idx="1" type="body"/>
          </p:nvPr>
        </p:nvSpPr>
        <p:spPr>
          <a:xfrm>
            <a:off x="504000" y="132660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11"/>
          <p:cNvSpPr txBox="1"/>
          <p:nvPr>
            <p:ph idx="2"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4 Content" type="fourObj">
  <p:cSld name="FOUR_OBJECTS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2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2"/>
          <p:cNvSpPr txBox="1"/>
          <p:nvPr>
            <p:ph idx="1"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12"/>
          <p:cNvSpPr txBox="1"/>
          <p:nvPr>
            <p:ph idx="2"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12"/>
          <p:cNvSpPr txBox="1"/>
          <p:nvPr>
            <p:ph idx="3"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2"/>
          <p:cNvSpPr txBox="1"/>
          <p:nvPr>
            <p:ph idx="4"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6 Content">
  <p:cSld name="Title, 6 Content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3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3"/>
          <p:cNvSpPr txBox="1"/>
          <p:nvPr>
            <p:ph idx="1" type="body"/>
          </p:nvPr>
        </p:nvSpPr>
        <p:spPr>
          <a:xfrm>
            <a:off x="50400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3"/>
          <p:cNvSpPr txBox="1"/>
          <p:nvPr>
            <p:ph idx="2" type="body"/>
          </p:nvPr>
        </p:nvSpPr>
        <p:spPr>
          <a:xfrm>
            <a:off x="357156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idx="3" type="body"/>
          </p:nvPr>
        </p:nvSpPr>
        <p:spPr>
          <a:xfrm>
            <a:off x="663912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4" type="body"/>
          </p:nvPr>
        </p:nvSpPr>
        <p:spPr>
          <a:xfrm>
            <a:off x="50400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3"/>
          <p:cNvSpPr txBox="1"/>
          <p:nvPr>
            <p:ph idx="5" type="body"/>
          </p:nvPr>
        </p:nvSpPr>
        <p:spPr>
          <a:xfrm>
            <a:off x="357156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3"/>
          <p:cNvSpPr txBox="1"/>
          <p:nvPr>
            <p:ph idx="6" type="body"/>
          </p:nvPr>
        </p:nvSpPr>
        <p:spPr>
          <a:xfrm>
            <a:off x="663912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" type="obj">
  <p:cSld name="OBJECT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4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4"/>
          <p:cNvSpPr txBox="1"/>
          <p:nvPr>
            <p:ph idx="1"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" type="twoObj">
  <p:cSld name="TWO_OBJECTS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5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5"/>
          <p:cNvSpPr txBox="1"/>
          <p:nvPr>
            <p:ph idx="1"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5"/>
          <p:cNvSpPr txBox="1"/>
          <p:nvPr>
            <p:ph idx="2"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6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entered Text" type="objOnly">
  <p:cSld name="OBJECT_ONL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7"/>
          <p:cNvSpPr txBox="1"/>
          <p:nvPr>
            <p:ph idx="1" type="subTitle"/>
          </p:nvPr>
        </p:nvSpPr>
        <p:spPr>
          <a:xfrm>
            <a:off x="504000" y="226080"/>
            <a:ext cx="9072000" cy="438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and Content" type="twoObjAndObj">
  <p:cSld name="TWO_OBJECTS_AND_OBJECT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8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8"/>
          <p:cNvSpPr txBox="1"/>
          <p:nvPr>
            <p:ph idx="1"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8"/>
          <p:cNvSpPr txBox="1"/>
          <p:nvPr>
            <p:ph idx="2"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8"/>
          <p:cNvSpPr txBox="1"/>
          <p:nvPr>
            <p:ph idx="3"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Content and 2 Content" type="objAndTwoObj">
  <p:cSld name="OBJECT_AND_TWO_OBJECTS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9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9"/>
          <p:cNvSpPr txBox="1"/>
          <p:nvPr>
            <p:ph idx="1"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9"/>
          <p:cNvSpPr txBox="1"/>
          <p:nvPr>
            <p:ph idx="2"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9"/>
          <p:cNvSpPr txBox="1"/>
          <p:nvPr>
            <p:ph idx="3"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over Content" type="twoObjOverTx">
  <p:cSld name="TWO_OBJECTS_OVER_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0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0"/>
          <p:cNvSpPr txBox="1"/>
          <p:nvPr>
            <p:ph idx="1"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10"/>
          <p:cNvSpPr txBox="1"/>
          <p:nvPr>
            <p:ph idx="2"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10"/>
          <p:cNvSpPr txBox="1"/>
          <p:nvPr>
            <p:ph idx="3"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http://www.zalando.lt/faq" TargetMode="External"/><Relationship Id="rId4" Type="http://schemas.openxmlformats.org/officeDocument/2006/relationships/hyperlink" Target="http://www.zalando.lt/faq" TargetMode="External"/><Relationship Id="rId5" Type="http://schemas.openxmlformats.org/officeDocument/2006/relationships/image" Target="../media/image2.png"/><Relationship Id="rId6" Type="http://schemas.openxmlformats.org/officeDocument/2006/relationships/image" Target="../media/image1.png"/><Relationship Id="rId7" Type="http://schemas.openxmlformats.org/officeDocument/2006/relationships/image" Target="../media/image3.png"/><Relationship Id="rId8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/>
          <p:nvPr/>
        </p:nvSpPr>
        <p:spPr>
          <a:xfrm>
            <a:off x="457200" y="225720"/>
            <a:ext cx="9071280" cy="946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20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Der KĀ UZLIETS? LIELISKI!</a:t>
            </a:r>
            <a:br>
              <a:rPr b="0" i="0" lang="de-DE" sz="18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de-DE" sz="15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JA NĒ, ATGRIEZT PRECI PARTNERIM IR PAVISAM VIENKĀRŠI.</a:t>
            </a:r>
            <a:endParaRPr b="0" i="0" sz="15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Google Shape;61;p14"/>
          <p:cNvSpPr/>
          <p:nvPr/>
        </p:nvSpPr>
        <p:spPr>
          <a:xfrm>
            <a:off x="370800" y="2834640"/>
            <a:ext cx="4200840" cy="11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1. SAGATAVOJIET PAKU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Šo paku jums nosūtīja kāds no mūsu 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Partneriem. Ja vēlaties nosūtīt preci(-es) 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atpakaļ, lūdzu, izmantojiet sūtījumam 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pievienoto atgriešanas veidlapu.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14"/>
          <p:cNvSpPr/>
          <p:nvPr/>
        </p:nvSpPr>
        <p:spPr>
          <a:xfrm>
            <a:off x="3422150" y="2762651"/>
            <a:ext cx="3892800" cy="177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2. ATGRIEŠANA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de-DE" sz="900"/>
              <a:t>Preci(-es) varat atgriezt 30 dienu laikā,</a:t>
            </a:r>
            <a:endParaRPr sz="9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de-DE" sz="900"/>
              <a:t>Izmantojot Omniva.</a:t>
            </a:r>
            <a:endParaRPr sz="9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de-DE" sz="900"/>
              <a:t>Svarīgi: atgrieziet preci tieši mūsu partnerim,</a:t>
            </a:r>
            <a:endParaRPr sz="9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de-DE" sz="900"/>
              <a:t>nevis Zalando.</a:t>
            </a:r>
            <a:endParaRPr sz="9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de-DE" sz="900">
                <a:solidFill>
                  <a:schemeClr val="dk1"/>
                </a:solidFill>
              </a:rPr>
              <a:t>Pasūtījumu atgriešanai, lūdzu, izmantot atgriešanas etiķeti, kas iekļauta oriģinālajā piegādes pakā. Nepareizas atgriešanas etiķetes izmantošana var radīt kļūdas atgriešanas procesā un līdz ar to aizkavēt atmaksu.</a:t>
            </a:r>
            <a:endParaRPr b="1" sz="900"/>
          </a:p>
        </p:txBody>
      </p:sp>
      <p:sp>
        <p:nvSpPr>
          <p:cNvPr id="63" name="Google Shape;63;p14"/>
          <p:cNvSpPr/>
          <p:nvPr/>
        </p:nvSpPr>
        <p:spPr>
          <a:xfrm>
            <a:off x="7038055" y="2762640"/>
            <a:ext cx="4150500" cy="95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3. ATMAKSA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Kad mūsu partneris būs saņēmis preci(-es), 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jums tiks nosūtīts apstiprinājuma e-pasts. 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Zalando apstrādās atmaksas pieprasījumu.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14"/>
          <p:cNvSpPr/>
          <p:nvPr/>
        </p:nvSpPr>
        <p:spPr>
          <a:xfrm>
            <a:off x="459360" y="4536360"/>
            <a:ext cx="9232920" cy="85824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0" lang="de-DE" sz="1000" u="none" cap="none" strike="noStrike">
                <a:solidFill>
                  <a:srgbClr val="000000"/>
                </a:solidFill>
              </a:rPr>
              <a:t>*Vai pazaudējāt atgriešanas veidlapu? Vai arī jums ir citi jautājumi? Dodieties uz </a:t>
            </a:r>
            <a:r>
              <a:rPr lang="de-DE" sz="1000">
                <a:solidFill>
                  <a:srgbClr val="222222"/>
                </a:solidFill>
                <a:uFill>
                  <a:noFill/>
                </a:u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lang="de-DE" sz="1000" u="sng">
                <a:solidFill>
                  <a:srgbClr val="1155CC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www.zalando.lt/faq</a:t>
            </a:r>
            <a:endParaRPr i="0" sz="1000" u="none" cap="none" strike="noStrike"/>
          </a:p>
        </p:txBody>
      </p:sp>
      <p:pic>
        <p:nvPicPr>
          <p:cNvPr id="65" name="Google Shape;65;p1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26280" y="1678680"/>
            <a:ext cx="1085040" cy="7898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657600" y="1645920"/>
            <a:ext cx="1323360" cy="885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67;p14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7152225" y="1586518"/>
            <a:ext cx="824040" cy="974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14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7648325" y="297375"/>
            <a:ext cx="2085950" cy="390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